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4" r:id="rId9"/>
    <p:sldId id="260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10F6-BED0-4822-ACF9-3368EAF1A118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4569-1FC6-47AB-A480-BE175AA66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87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10F6-BED0-4822-ACF9-3368EAF1A118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4569-1FC6-47AB-A480-BE175AA66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6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10F6-BED0-4822-ACF9-3368EAF1A118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4569-1FC6-47AB-A480-BE175AA66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3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10F6-BED0-4822-ACF9-3368EAF1A118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4569-1FC6-47AB-A480-BE175AA66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1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10F6-BED0-4822-ACF9-3368EAF1A118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4569-1FC6-47AB-A480-BE175AA66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0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10F6-BED0-4822-ACF9-3368EAF1A118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4569-1FC6-47AB-A480-BE175AA66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0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10F6-BED0-4822-ACF9-3368EAF1A118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4569-1FC6-47AB-A480-BE175AA66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2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10F6-BED0-4822-ACF9-3368EAF1A118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4569-1FC6-47AB-A480-BE175AA66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10F6-BED0-4822-ACF9-3368EAF1A118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4569-1FC6-47AB-A480-BE175AA66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8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10F6-BED0-4822-ACF9-3368EAF1A118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4569-1FC6-47AB-A480-BE175AA66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1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10F6-BED0-4822-ACF9-3368EAF1A118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4569-1FC6-47AB-A480-BE175AA66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510F6-BED0-4822-ACF9-3368EAF1A118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84569-1FC6-47AB-A480-BE175AA66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fif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f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Four Corners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First Day of School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64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1738" y="3326523"/>
            <a:ext cx="7302062" cy="2850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Favorite School Subject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8" y="280713"/>
            <a:ext cx="4575251" cy="3045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676" y="551793"/>
            <a:ext cx="5301154" cy="2528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8" y="3729530"/>
            <a:ext cx="5303927" cy="29834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86" y="3930690"/>
            <a:ext cx="5530293" cy="249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83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someone you don’t know and introduce yourselves. </a:t>
            </a:r>
          </a:p>
          <a:p>
            <a:endParaRPr lang="en-US" dirty="0"/>
          </a:p>
          <a:p>
            <a:r>
              <a:rPr lang="en-US" dirty="0"/>
              <a:t>Tell your new partner </a:t>
            </a:r>
            <a:r>
              <a:rPr lang="en-US" dirty="0" smtClean="0"/>
              <a:t>your favorite type of food and specific meal.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0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66593" y="1545638"/>
            <a:ext cx="283253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 	</a:t>
            </a:r>
          </a:p>
          <a:p>
            <a:pPr marL="285750" indent="-285750">
              <a:buFont typeface="Wingdings" panose="05000000000000000000" pitchFamily="2" charset="2"/>
              <a:buChar char="ß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ß"/>
            </a:pP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ß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ß"/>
            </a:pPr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pPr algn="ctr"/>
            <a:r>
              <a:rPr lang="en-US" sz="2400" dirty="0" smtClean="0">
                <a:sym typeface="Wingdings" panose="05000000000000000000" pitchFamily="2" charset="2"/>
              </a:rPr>
              <a:t>Favorite Color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		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8" y="531237"/>
            <a:ext cx="4593680" cy="3019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187" y="729762"/>
            <a:ext cx="4594335" cy="26913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00" y="3862552"/>
            <a:ext cx="4552298" cy="27248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187" y="3683379"/>
            <a:ext cx="4594336" cy="301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27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Find someone you don’t know and introduce yourselves. </a:t>
            </a:r>
          </a:p>
          <a:p>
            <a:endParaRPr lang="en-US" sz="4400" dirty="0"/>
          </a:p>
          <a:p>
            <a:r>
              <a:rPr lang="en-US" sz="4400" dirty="0" smtClean="0"/>
              <a:t>Tell your new partner something fun you did over summer. </a:t>
            </a:r>
          </a:p>
        </p:txBody>
      </p:sp>
    </p:spTree>
    <p:extLst>
      <p:ext uri="{BB962C8B-B14F-4D97-AF65-F5344CB8AC3E}">
        <p14:creationId xmlns:p14="http://schemas.microsoft.com/office/powerpoint/2010/main" val="4049189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79621" y="1765738"/>
            <a:ext cx="39702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		</a:t>
            </a:r>
          </a:p>
          <a:p>
            <a:pPr marL="285750" indent="-285750">
              <a:buFont typeface="Wingdings" panose="05000000000000000000" pitchFamily="2" charset="2"/>
              <a:buChar char="ß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ß"/>
            </a:pP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ß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ß"/>
            </a:pP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ß"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Favorite Season </a:t>
            </a:r>
          </a:p>
          <a:p>
            <a:pPr marL="285750" indent="-285750">
              <a:buFont typeface="Wingdings" panose="05000000000000000000" pitchFamily="2" charset="2"/>
              <a:buChar char="ß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ß"/>
            </a:pP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ß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ß"/>
            </a:pP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ß"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			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96" y="689603"/>
            <a:ext cx="4540006" cy="25188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455" y="462874"/>
            <a:ext cx="4550978" cy="302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50" y="3795856"/>
            <a:ext cx="3947784" cy="2627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90" y="3862552"/>
            <a:ext cx="5864771" cy="276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7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Find someone you don’t know and introduce yourselves. </a:t>
            </a:r>
          </a:p>
          <a:p>
            <a:endParaRPr lang="en-US" sz="4000" dirty="0"/>
          </a:p>
          <a:p>
            <a:r>
              <a:rPr lang="en-US" sz="4000" dirty="0" smtClean="0"/>
              <a:t>Tell your partner about your favorite </a:t>
            </a:r>
            <a:r>
              <a:rPr lang="en-US" sz="4000" dirty="0" err="1" smtClean="0"/>
              <a:t>tv</a:t>
            </a:r>
            <a:r>
              <a:rPr lang="en-US" sz="4000" dirty="0" smtClean="0"/>
              <a:t> show or movie.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42528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4" y="218089"/>
            <a:ext cx="3922986" cy="3312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889" y="251810"/>
            <a:ext cx="3563445" cy="35634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88" y="3815255"/>
            <a:ext cx="2674883" cy="2674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54" y="3513739"/>
            <a:ext cx="3215509" cy="321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71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Find someone you don’t know and introduce yourselves. </a:t>
            </a:r>
          </a:p>
          <a:p>
            <a:endParaRPr lang="en-US" sz="4000" dirty="0"/>
          </a:p>
          <a:p>
            <a:r>
              <a:rPr lang="en-US" sz="4000" dirty="0"/>
              <a:t>Tell your new partner </a:t>
            </a:r>
            <a:r>
              <a:rPr lang="en-US" sz="4000" dirty="0" smtClean="0"/>
              <a:t>about your sibling(s), or about your parents if you are an only child. 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35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4" y="160446"/>
            <a:ext cx="4675888" cy="3118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504" y="3279227"/>
            <a:ext cx="4929352" cy="3287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504" y="0"/>
            <a:ext cx="4792060" cy="3197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5" y="3376191"/>
            <a:ext cx="4675888" cy="31908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18234" y="2679062"/>
            <a:ext cx="1718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Favorite Vacation Destination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3057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5214"/>
            <a:ext cx="10515600" cy="5451749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Find someone you don’t know and introduce yourselves.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Tell your new partner </a:t>
            </a:r>
            <a:r>
              <a:rPr lang="en-US" sz="4000" dirty="0" smtClean="0"/>
              <a:t>the best vacation you have ever been on. </a:t>
            </a:r>
            <a:endParaRPr lang="en-US" sz="40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9492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125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Four Corners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Chandler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Corners</dc:title>
  <dc:creator>Stetka, Meghan</dc:creator>
  <cp:lastModifiedBy>Stetka, Meghan</cp:lastModifiedBy>
  <cp:revision>8</cp:revision>
  <dcterms:created xsi:type="dcterms:W3CDTF">2017-07-18T20:38:14Z</dcterms:created>
  <dcterms:modified xsi:type="dcterms:W3CDTF">2019-07-22T18:36:43Z</dcterms:modified>
</cp:coreProperties>
</file>